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2022. 03. 02.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2022. 03. 02.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</a:t>
            </a: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Budapest-Csepel-Központi Református Egyházközség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  <a:r>
              <a:rPr lang="hu-HU" altLang="hu-HU" sz="2800" dirty="0" err="1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Ordasiné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Pityela</a:t>
            </a:r>
            <a:r>
              <a:rPr lang="hu-HU" altLang="hu-HU" sz="28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Ildikó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</a:t>
            </a:r>
            <a:r>
              <a:rPr lang="hu-HU" altLang="hu-HU" sz="3600">
                <a:solidFill>
                  <a:prstClr val="white"/>
                </a:solidFill>
                <a:cs typeface="Arial" panose="020B0604020202020204" pitchFamily="34" charset="0"/>
              </a:rPr>
              <a:t>: </a:t>
            </a:r>
            <a:endParaRPr lang="hu-HU" altLang="hu-HU" sz="360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smtClean="0">
                <a:solidFill>
                  <a:prstClr val="white"/>
                </a:solidFill>
                <a:cs typeface="Arial" panose="020B0604020202020204" pitchFamily="34" charset="0"/>
              </a:rPr>
              <a:t>+</a:t>
            </a: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36 1-780-9383 - keritamas1962@gmail.com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1136</Words>
  <Application>Microsoft Office PowerPoint</Application>
  <PresentationFormat>Szélesvásznú</PresentationFormat>
  <Paragraphs>156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csepelamk.isk@outlook.hu</cp:lastModifiedBy>
  <cp:revision>50</cp:revision>
  <dcterms:created xsi:type="dcterms:W3CDTF">2021-02-10T09:32:12Z</dcterms:created>
  <dcterms:modified xsi:type="dcterms:W3CDTF">2022-03-02T13:13:07Z</dcterms:modified>
</cp:coreProperties>
</file>